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E83BE-9E75-4C6D-804C-CF501055BE08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3C749-A40A-4B84-9A63-801EBD510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862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E83BE-9E75-4C6D-804C-CF501055BE08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3C749-A40A-4B84-9A63-801EBD510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921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E83BE-9E75-4C6D-804C-CF501055BE08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3C749-A40A-4B84-9A63-801EBD510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035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E83BE-9E75-4C6D-804C-CF501055BE08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3C749-A40A-4B84-9A63-801EBD510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13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E83BE-9E75-4C6D-804C-CF501055BE08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3C749-A40A-4B84-9A63-801EBD510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628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E83BE-9E75-4C6D-804C-CF501055BE08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3C749-A40A-4B84-9A63-801EBD510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106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E83BE-9E75-4C6D-804C-CF501055BE08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3C749-A40A-4B84-9A63-801EBD510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001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E83BE-9E75-4C6D-804C-CF501055BE08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3C749-A40A-4B84-9A63-801EBD510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741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E83BE-9E75-4C6D-804C-CF501055BE08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3C749-A40A-4B84-9A63-801EBD510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18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E83BE-9E75-4C6D-804C-CF501055BE08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3C749-A40A-4B84-9A63-801EBD510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479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E83BE-9E75-4C6D-804C-CF501055BE08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3C749-A40A-4B84-9A63-801EBD510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552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EE83BE-9E75-4C6D-804C-CF501055BE08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E3C749-A40A-4B84-9A63-801EBD510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892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2286000" y="197346"/>
            <a:ext cx="4572000" cy="646330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u="sng" dirty="0"/>
              <a:t>Lecture    2</a:t>
            </a:r>
            <a:endParaRPr lang="en-US" i="1" dirty="0"/>
          </a:p>
          <a:p>
            <a:r>
              <a:rPr lang="en-US" dirty="0"/>
              <a:t> </a:t>
            </a:r>
            <a:endParaRPr lang="en-US" i="1" dirty="0"/>
          </a:p>
          <a:p>
            <a:r>
              <a:rPr lang="en-US" b="1" i="1" u="sng" dirty="0"/>
              <a:t>More Matrix Algebra </a:t>
            </a:r>
            <a:endParaRPr lang="en-US" i="1" dirty="0"/>
          </a:p>
          <a:p>
            <a:r>
              <a:rPr lang="en-US" b="1" dirty="0"/>
              <a:t> </a:t>
            </a:r>
            <a:endParaRPr lang="en-US" i="1" dirty="0"/>
          </a:p>
          <a:p>
            <a:r>
              <a:rPr lang="en-US" b="1" dirty="0"/>
              <a:t>You can </a:t>
            </a:r>
            <a:r>
              <a:rPr lang="en-US" b="1" dirty="0" err="1"/>
              <a:t>multibly</a:t>
            </a:r>
            <a:r>
              <a:rPr lang="en-US" b="1" dirty="0"/>
              <a:t> two matrices together using * operator : -</a:t>
            </a:r>
            <a:endParaRPr lang="en-US" i="1" dirty="0"/>
          </a:p>
          <a:p>
            <a:r>
              <a:rPr lang="en-US" dirty="0"/>
              <a:t> </a:t>
            </a:r>
            <a:endParaRPr lang="en-US" i="1" dirty="0"/>
          </a:p>
          <a:p>
            <a:r>
              <a:rPr lang="en-US" dirty="0"/>
              <a:t>&gt;&gt; u = [ 1 2 0 1]</a:t>
            </a:r>
            <a:br>
              <a:rPr lang="en-US" dirty="0"/>
            </a:br>
            <a:r>
              <a:rPr lang="en-US" dirty="0"/>
              <a:t>&gt;&gt;v=[ 1 1 2 2 ]'</a:t>
            </a:r>
            <a:br>
              <a:rPr lang="en-US" dirty="0"/>
            </a:br>
            <a:r>
              <a:rPr lang="en-US" dirty="0"/>
              <a:t> v= 1</a:t>
            </a:r>
            <a:endParaRPr lang="en-US" i="1" dirty="0"/>
          </a:p>
          <a:p>
            <a:r>
              <a:rPr lang="en-US" dirty="0"/>
              <a:t>      1</a:t>
            </a:r>
            <a:endParaRPr lang="en-US" i="1" dirty="0"/>
          </a:p>
          <a:p>
            <a:r>
              <a:rPr lang="en-US" dirty="0"/>
              <a:t>      2 </a:t>
            </a:r>
            <a:endParaRPr lang="en-US" i="1" dirty="0"/>
          </a:p>
          <a:p>
            <a:r>
              <a:rPr lang="en-US" dirty="0"/>
              <a:t>      2</a:t>
            </a:r>
            <a:br>
              <a:rPr lang="en-US" dirty="0"/>
            </a:br>
            <a:r>
              <a:rPr lang="en-US" dirty="0"/>
              <a:t>&gt;&gt; u*v</a:t>
            </a:r>
            <a:br>
              <a:rPr lang="en-US" dirty="0"/>
            </a:br>
            <a:r>
              <a:rPr lang="en-US" dirty="0" err="1"/>
              <a:t>Ans</a:t>
            </a:r>
            <a:r>
              <a:rPr lang="en-US" dirty="0"/>
              <a:t> = 5</a:t>
            </a:r>
            <a:endParaRPr lang="en-US" i="1" dirty="0"/>
          </a:p>
          <a:p>
            <a:r>
              <a:rPr lang="en-US" dirty="0"/>
              <a:t> </a:t>
            </a:r>
            <a:endParaRPr lang="en-US" i="1" dirty="0"/>
          </a:p>
          <a:p>
            <a:r>
              <a:rPr lang="en-US" b="1" dirty="0"/>
              <a:t>To multiply the element of two matrices use the .* operator : -</a:t>
            </a:r>
            <a:endParaRPr lang="en-US" i="1" dirty="0"/>
          </a:p>
          <a:p>
            <a:r>
              <a:rPr lang="en-US" i="1" dirty="0"/>
              <a:t> Ex:</a:t>
            </a:r>
          </a:p>
          <a:p>
            <a:r>
              <a:rPr lang="en-US" i="1" dirty="0"/>
              <a:t> a= [ 1 2 ; 3 4] </a:t>
            </a:r>
          </a:p>
          <a:p>
            <a:r>
              <a:rPr lang="en-US" i="1" dirty="0"/>
              <a:t>B=[2  3 ; 0 1] </a:t>
            </a:r>
          </a:p>
          <a:p>
            <a:r>
              <a:rPr lang="en-US" i="1" dirty="0"/>
              <a:t>&gt;&gt;a.*b </a:t>
            </a:r>
          </a:p>
          <a:p>
            <a:r>
              <a:rPr lang="en-US" i="1" dirty="0" err="1"/>
              <a:t>Ans</a:t>
            </a:r>
            <a:r>
              <a:rPr lang="en-US" i="1" dirty="0"/>
              <a:t> = [2  6 ; 0  4] </a:t>
            </a:r>
          </a:p>
        </p:txBody>
      </p:sp>
    </p:spTree>
    <p:extLst>
      <p:ext uri="{BB962C8B-B14F-4D97-AF65-F5344CB8AC3E}">
        <p14:creationId xmlns:p14="http://schemas.microsoft.com/office/powerpoint/2010/main" val="2278602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2286000" y="751344"/>
            <a:ext cx="4572000" cy="535531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i="1" dirty="0"/>
              <a:t>To raise the elements of a matrix to a power use the  .^ operator: </a:t>
            </a:r>
          </a:p>
          <a:p>
            <a:r>
              <a:rPr lang="en-US" i="1" dirty="0"/>
              <a:t>&gt;&gt; a = </a:t>
            </a:r>
            <a:r>
              <a:rPr lang="en-US" i="1" dirty="0" err="1"/>
              <a:t>pascal</a:t>
            </a:r>
            <a:r>
              <a:rPr lang="en-US" i="1" dirty="0"/>
              <a:t>(3) </a:t>
            </a:r>
          </a:p>
          <a:p>
            <a:r>
              <a:rPr lang="en-US" i="1" dirty="0"/>
              <a:t>   A = </a:t>
            </a:r>
          </a:p>
          <a:p>
            <a:r>
              <a:rPr lang="en-US" i="1" dirty="0"/>
              <a:t> </a:t>
            </a:r>
          </a:p>
          <a:p>
            <a:r>
              <a:rPr lang="en-US" dirty="0"/>
              <a:t>       1      1     1 </a:t>
            </a:r>
            <a:endParaRPr lang="en-US" i="1" dirty="0"/>
          </a:p>
          <a:p>
            <a:r>
              <a:rPr lang="en-US" dirty="0"/>
              <a:t>       1      2     3     </a:t>
            </a:r>
            <a:endParaRPr lang="en-US" i="1" dirty="0"/>
          </a:p>
          <a:p>
            <a:r>
              <a:rPr lang="en-US" dirty="0"/>
              <a:t>       1      3      6 </a:t>
            </a:r>
            <a:endParaRPr lang="en-US" i="1" dirty="0"/>
          </a:p>
          <a:p>
            <a:r>
              <a:rPr lang="en-US" dirty="0"/>
              <a:t> </a:t>
            </a:r>
            <a:endParaRPr lang="en-US" i="1" dirty="0"/>
          </a:p>
          <a:p>
            <a:r>
              <a:rPr lang="en-US" i="1" dirty="0"/>
              <a:t>&gt;&gt; a.^2</a:t>
            </a:r>
          </a:p>
          <a:p>
            <a:r>
              <a:rPr lang="en-US" i="1" dirty="0"/>
              <a:t> </a:t>
            </a:r>
          </a:p>
          <a:p>
            <a:r>
              <a:rPr lang="en-US" i="1" dirty="0"/>
              <a:t>        1     1     1 </a:t>
            </a:r>
          </a:p>
          <a:p>
            <a:r>
              <a:rPr lang="en-US" i="1" dirty="0"/>
              <a:t>        1     4      9 </a:t>
            </a:r>
          </a:p>
          <a:p>
            <a:r>
              <a:rPr lang="en-US" i="1" dirty="0"/>
              <a:t>        1     9      36 </a:t>
            </a:r>
          </a:p>
          <a:p>
            <a:r>
              <a:rPr lang="en-US" i="1" dirty="0"/>
              <a:t> </a:t>
            </a:r>
          </a:p>
          <a:p>
            <a:r>
              <a:rPr lang="en-US" dirty="0"/>
              <a:t>The following matrix operation are available in MATLAB : - </a:t>
            </a:r>
            <a:endParaRPr lang="en-US" i="1" dirty="0"/>
          </a:p>
          <a:p>
            <a:r>
              <a:rPr lang="en-US" b="1" dirty="0"/>
              <a:t>( + addition , - subtraction , * multiplication , ^ power , ' transpose ) 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298508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2286000" y="889844"/>
            <a:ext cx="4572000" cy="507831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i="1" u="sng" dirty="0"/>
              <a:t>Relations </a:t>
            </a:r>
            <a:endParaRPr lang="en-US" i="1" dirty="0"/>
          </a:p>
          <a:p>
            <a:r>
              <a:rPr lang="en-US" dirty="0"/>
              <a:t>Relational operators in mat lab are : -</a:t>
            </a:r>
            <a:endParaRPr lang="en-US" i="1" dirty="0"/>
          </a:p>
          <a:p>
            <a:r>
              <a:rPr lang="en-US" dirty="0"/>
              <a:t> (&lt; less than ,&gt;greater than,&lt;= less than or equal,&gt;=greater than or equal, equal ,== equal , ~= not equal). </a:t>
            </a:r>
            <a:endParaRPr lang="en-US" i="1" dirty="0"/>
          </a:p>
          <a:p>
            <a:r>
              <a:rPr lang="en-US" dirty="0"/>
              <a:t> </a:t>
            </a:r>
            <a:endParaRPr lang="en-US" i="1" dirty="0"/>
          </a:p>
          <a:p>
            <a:r>
              <a:rPr lang="en-US" dirty="0"/>
              <a:t>Logical operators : -</a:t>
            </a:r>
            <a:endParaRPr lang="en-US" i="1" dirty="0"/>
          </a:p>
          <a:p>
            <a:r>
              <a:rPr lang="en-US" dirty="0"/>
              <a:t>  ( &amp; and  ,  | or , ~  not)</a:t>
            </a:r>
            <a:endParaRPr lang="en-US" i="1" dirty="0"/>
          </a:p>
          <a:p>
            <a:r>
              <a:rPr lang="en-US" dirty="0"/>
              <a:t> </a:t>
            </a:r>
            <a:endParaRPr lang="en-US" i="1" dirty="0"/>
          </a:p>
          <a:p>
            <a:r>
              <a:rPr lang="en-US" dirty="0"/>
              <a:t> </a:t>
            </a:r>
            <a:endParaRPr lang="en-US" i="1" dirty="0"/>
          </a:p>
          <a:p>
            <a:r>
              <a:rPr lang="en-US" dirty="0"/>
              <a:t> </a:t>
            </a:r>
            <a:endParaRPr lang="en-US" i="1" dirty="0"/>
          </a:p>
          <a:p>
            <a:r>
              <a:rPr lang="en-US" dirty="0"/>
              <a:t>Also other are some functions operate to perform data analysis </a:t>
            </a:r>
            <a:endParaRPr lang="en-US" i="1" dirty="0"/>
          </a:p>
          <a:p>
            <a:r>
              <a:rPr lang="en-US" dirty="0"/>
              <a:t>(max : maximum, min: minimum, find: find indices of nonzero element ,mean,  average or numbers , </a:t>
            </a:r>
            <a:r>
              <a:rPr lang="en-US" dirty="0" err="1"/>
              <a:t>median,std</a:t>
            </a:r>
            <a:r>
              <a:rPr lang="en-US" dirty="0"/>
              <a:t> :standard deviation , sort: sort in ascending order,  sum of elements, prod : product of elements).</a:t>
            </a:r>
            <a:r>
              <a:rPr lang="en-US" i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13667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2286000" y="751344"/>
            <a:ext cx="4572000" cy="535531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i="1" u="sng" dirty="0"/>
              <a:t> Flow control </a:t>
            </a:r>
            <a:endParaRPr lang="en-US" i="1" dirty="0"/>
          </a:p>
          <a:p>
            <a:r>
              <a:rPr lang="en-US" i="1" dirty="0" err="1"/>
              <a:t>Matlab</a:t>
            </a:r>
            <a:r>
              <a:rPr lang="en-US" i="1" dirty="0"/>
              <a:t> has four kinds of statements you can use to control the flow through your code </a:t>
            </a:r>
          </a:p>
          <a:p>
            <a:r>
              <a:rPr lang="en-US" dirty="0"/>
              <a:t>- If ,else and </a:t>
            </a:r>
            <a:r>
              <a:rPr lang="en-US" dirty="0" err="1"/>
              <a:t>elseif</a:t>
            </a:r>
            <a:r>
              <a:rPr lang="en-US" i="1" dirty="0"/>
              <a:t> execute statements based on a logical test . </a:t>
            </a:r>
          </a:p>
          <a:p>
            <a:r>
              <a:rPr lang="en-US" dirty="0"/>
              <a:t>- Switch , case and otherwise</a:t>
            </a:r>
            <a:r>
              <a:rPr lang="en-US" i="1" dirty="0"/>
              <a:t> execute groups of statements based on a logical test. </a:t>
            </a:r>
          </a:p>
          <a:p>
            <a:r>
              <a:rPr lang="en-US" dirty="0"/>
              <a:t>- while and end execute</a:t>
            </a:r>
            <a:r>
              <a:rPr lang="en-US" i="1" dirty="0"/>
              <a:t> statements an indefinite number of times, based on a logical test. </a:t>
            </a:r>
          </a:p>
          <a:p>
            <a:r>
              <a:rPr lang="en-US" dirty="0"/>
              <a:t>- for and end</a:t>
            </a:r>
            <a:r>
              <a:rPr lang="en-US" i="1" dirty="0"/>
              <a:t> execute statements a fixed number of times. </a:t>
            </a:r>
          </a:p>
          <a:p>
            <a:r>
              <a:rPr lang="en-US" i="1" dirty="0"/>
              <a:t> </a:t>
            </a:r>
          </a:p>
          <a:p>
            <a:r>
              <a:rPr lang="en-US" dirty="0"/>
              <a:t> </a:t>
            </a:r>
            <a:endParaRPr lang="en-US" i="1" dirty="0"/>
          </a:p>
          <a:p>
            <a:r>
              <a:rPr lang="en-US" dirty="0"/>
              <a:t>*</a:t>
            </a:r>
            <a:r>
              <a:rPr lang="en-US" dirty="0" err="1"/>
              <a:t>If,Else,Elseif</a:t>
            </a:r>
            <a:endParaRPr lang="en-US" i="1" dirty="0"/>
          </a:p>
          <a:p>
            <a:r>
              <a:rPr lang="en-US" dirty="0"/>
              <a:t>The basic form of an if statement </a:t>
            </a:r>
            <a:endParaRPr lang="en-US" i="1" dirty="0"/>
          </a:p>
          <a:p>
            <a:r>
              <a:rPr lang="en-US" dirty="0"/>
              <a:t>      If   test </a:t>
            </a:r>
            <a:endParaRPr lang="en-US" i="1" dirty="0"/>
          </a:p>
          <a:p>
            <a:r>
              <a:rPr lang="en-US" dirty="0"/>
              <a:t>       Statements </a:t>
            </a:r>
            <a:endParaRPr lang="en-US" i="1" dirty="0"/>
          </a:p>
          <a:p>
            <a:r>
              <a:rPr lang="en-US" dirty="0"/>
              <a:t>       End 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40656152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2286000" y="197346"/>
            <a:ext cx="4572000" cy="646330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u="sng" dirty="0"/>
              <a:t>Ex1</a:t>
            </a:r>
            <a:endParaRPr lang="en-US" i="1" dirty="0"/>
          </a:p>
          <a:p>
            <a:r>
              <a:rPr lang="en-US" dirty="0"/>
              <a:t>  x=10; </a:t>
            </a:r>
            <a:endParaRPr lang="en-US" i="1" dirty="0"/>
          </a:p>
          <a:p>
            <a:r>
              <a:rPr lang="en-US" dirty="0"/>
              <a:t>  If x==10 </a:t>
            </a:r>
            <a:endParaRPr lang="en-US" i="1" dirty="0"/>
          </a:p>
          <a:p>
            <a:r>
              <a:rPr lang="en-US" dirty="0"/>
              <a:t>  </a:t>
            </a:r>
            <a:r>
              <a:rPr lang="en-US" dirty="0" err="1"/>
              <a:t>Disp</a:t>
            </a:r>
            <a:r>
              <a:rPr lang="en-US" dirty="0"/>
              <a:t>('ok') </a:t>
            </a:r>
            <a:endParaRPr lang="en-US" i="1" dirty="0"/>
          </a:p>
          <a:p>
            <a:r>
              <a:rPr lang="en-US" dirty="0"/>
              <a:t>  End; </a:t>
            </a:r>
            <a:endParaRPr lang="en-US" i="1" dirty="0"/>
          </a:p>
          <a:p>
            <a:r>
              <a:rPr lang="en-US" dirty="0"/>
              <a:t> </a:t>
            </a:r>
            <a:endParaRPr lang="en-US" i="1" dirty="0"/>
          </a:p>
          <a:p>
            <a:r>
              <a:rPr lang="en-US" u="sng" dirty="0"/>
              <a:t>Ex2</a:t>
            </a:r>
            <a:endParaRPr lang="en-US" i="1" dirty="0"/>
          </a:p>
          <a:p>
            <a:r>
              <a:rPr lang="en-US" dirty="0"/>
              <a:t>x=10; </a:t>
            </a:r>
            <a:endParaRPr lang="en-US" i="1" dirty="0"/>
          </a:p>
          <a:p>
            <a:r>
              <a:rPr lang="en-US" dirty="0"/>
              <a:t>If x==10  </a:t>
            </a:r>
            <a:endParaRPr lang="en-US" i="1" dirty="0"/>
          </a:p>
          <a:p>
            <a:r>
              <a:rPr lang="en-US" dirty="0" err="1"/>
              <a:t>Msgbox</a:t>
            </a:r>
            <a:r>
              <a:rPr lang="en-US" dirty="0"/>
              <a:t>('</a:t>
            </a:r>
            <a:r>
              <a:rPr lang="en-US" dirty="0" err="1"/>
              <a:t>ok','result</a:t>
            </a:r>
            <a:r>
              <a:rPr lang="en-US" dirty="0"/>
              <a:t>'</a:t>
            </a:r>
            <a:r>
              <a:rPr lang="en-US" i="1" dirty="0"/>
              <a:t>); </a:t>
            </a:r>
          </a:p>
          <a:p>
            <a:r>
              <a:rPr lang="en-US" dirty="0"/>
              <a:t>Else </a:t>
            </a:r>
            <a:endParaRPr lang="en-US" i="1" dirty="0"/>
          </a:p>
          <a:p>
            <a:r>
              <a:rPr lang="en-US" dirty="0" err="1"/>
              <a:t>Msgbox</a:t>
            </a:r>
            <a:r>
              <a:rPr lang="en-US" dirty="0"/>
              <a:t>('</a:t>
            </a:r>
            <a:r>
              <a:rPr lang="en-US" dirty="0" err="1"/>
              <a:t>no','result</a:t>
            </a:r>
            <a:r>
              <a:rPr lang="en-US" dirty="0"/>
              <a:t>'); </a:t>
            </a:r>
            <a:endParaRPr lang="en-US" i="1" dirty="0"/>
          </a:p>
          <a:p>
            <a:r>
              <a:rPr lang="en-US" dirty="0"/>
              <a:t>End; </a:t>
            </a:r>
            <a:endParaRPr lang="en-US" i="1" dirty="0"/>
          </a:p>
          <a:p>
            <a:r>
              <a:rPr lang="en-US" dirty="0"/>
              <a:t> </a:t>
            </a:r>
            <a:endParaRPr lang="en-US" i="1" dirty="0"/>
          </a:p>
          <a:p>
            <a:r>
              <a:rPr lang="en-US" u="sng" dirty="0"/>
              <a:t>EX3</a:t>
            </a:r>
            <a:endParaRPr lang="en-US" i="1" dirty="0"/>
          </a:p>
          <a:p>
            <a:r>
              <a:rPr lang="en-US" dirty="0"/>
              <a:t> x=11; </a:t>
            </a:r>
            <a:endParaRPr lang="en-US" i="1" dirty="0"/>
          </a:p>
          <a:p>
            <a:r>
              <a:rPr lang="en-US" dirty="0"/>
              <a:t> If x==1 </a:t>
            </a:r>
            <a:endParaRPr lang="en-US" i="1" dirty="0"/>
          </a:p>
          <a:p>
            <a:r>
              <a:rPr lang="en-US" dirty="0"/>
              <a:t>  </a:t>
            </a:r>
            <a:r>
              <a:rPr lang="en-US" dirty="0" err="1"/>
              <a:t>Disp</a:t>
            </a:r>
            <a:r>
              <a:rPr lang="en-US" dirty="0"/>
              <a:t>('1'); </a:t>
            </a:r>
            <a:endParaRPr lang="en-US" i="1" dirty="0"/>
          </a:p>
          <a:p>
            <a:r>
              <a:rPr lang="en-US" dirty="0"/>
              <a:t> </a:t>
            </a:r>
            <a:r>
              <a:rPr lang="en-US" dirty="0" err="1"/>
              <a:t>Elseif</a:t>
            </a:r>
            <a:r>
              <a:rPr lang="en-US" dirty="0"/>
              <a:t> x== 2 </a:t>
            </a:r>
            <a:endParaRPr lang="en-US" i="1" dirty="0"/>
          </a:p>
          <a:p>
            <a:r>
              <a:rPr lang="en-US" dirty="0"/>
              <a:t> </a:t>
            </a:r>
            <a:r>
              <a:rPr lang="en-US" dirty="0" err="1"/>
              <a:t>Disp</a:t>
            </a:r>
            <a:r>
              <a:rPr lang="en-US" dirty="0"/>
              <a:t>('2'); </a:t>
            </a:r>
            <a:endParaRPr lang="en-US" i="1" dirty="0"/>
          </a:p>
          <a:p>
            <a:r>
              <a:rPr lang="en-US" dirty="0"/>
              <a:t>Else </a:t>
            </a:r>
            <a:endParaRPr lang="en-US" i="1" dirty="0"/>
          </a:p>
          <a:p>
            <a:r>
              <a:rPr lang="en-US" dirty="0" err="1"/>
              <a:t>Disp</a:t>
            </a:r>
            <a:r>
              <a:rPr lang="en-US" dirty="0"/>
              <a:t>('3'); </a:t>
            </a:r>
            <a:endParaRPr lang="en-US" i="1" dirty="0"/>
          </a:p>
          <a:p>
            <a:r>
              <a:rPr lang="en-US" dirty="0"/>
              <a:t> End; 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8786327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2286000" y="-356651"/>
            <a:ext cx="4572000" cy="757130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*switch  </a:t>
            </a:r>
            <a:endParaRPr lang="en-US" i="1" dirty="0"/>
          </a:p>
          <a:p>
            <a:r>
              <a:rPr lang="en-US" dirty="0"/>
              <a:t>The basic form of a switch statement is</a:t>
            </a:r>
            <a:endParaRPr lang="en-US" i="1" dirty="0"/>
          </a:p>
          <a:p>
            <a:r>
              <a:rPr lang="en-US" dirty="0"/>
              <a:t> Switch test</a:t>
            </a:r>
            <a:br>
              <a:rPr lang="en-US" dirty="0"/>
            </a:br>
            <a:r>
              <a:rPr lang="en-US" dirty="0"/>
              <a:t>Case test</a:t>
            </a:r>
            <a:br>
              <a:rPr lang="en-US" dirty="0"/>
            </a:br>
            <a:r>
              <a:rPr lang="en-US" dirty="0"/>
              <a:t>Case result1</a:t>
            </a:r>
            <a:br>
              <a:rPr lang="en-US" dirty="0"/>
            </a:br>
            <a:r>
              <a:rPr lang="en-US" dirty="0"/>
              <a:t>Statements</a:t>
            </a:r>
            <a:br>
              <a:rPr lang="en-US" dirty="0"/>
            </a:br>
            <a:r>
              <a:rPr lang="en-US" dirty="0"/>
              <a:t>Case result2</a:t>
            </a:r>
            <a:br>
              <a:rPr lang="en-US" dirty="0"/>
            </a:br>
            <a:r>
              <a:rPr lang="en-US" dirty="0"/>
              <a:t>Statements</a:t>
            </a:r>
            <a:br>
              <a:rPr lang="en-US" dirty="0"/>
            </a:br>
            <a:r>
              <a:rPr lang="en-US" dirty="0"/>
              <a:t>.</a:t>
            </a:r>
            <a:endParaRPr lang="en-US" i="1" dirty="0"/>
          </a:p>
          <a:p>
            <a:r>
              <a:rPr lang="en-US" dirty="0"/>
              <a:t>.</a:t>
            </a:r>
            <a:endParaRPr lang="en-US" i="1" dirty="0"/>
          </a:p>
          <a:p>
            <a:r>
              <a:rPr lang="en-US" dirty="0"/>
              <a:t>.</a:t>
            </a:r>
            <a:br>
              <a:rPr lang="en-US" dirty="0"/>
            </a:br>
            <a:r>
              <a:rPr lang="en-US" dirty="0"/>
              <a:t>otherwise</a:t>
            </a:r>
            <a:br>
              <a:rPr lang="en-US" dirty="0"/>
            </a:br>
            <a:r>
              <a:rPr lang="en-US" dirty="0"/>
              <a:t>statements</a:t>
            </a:r>
            <a:br>
              <a:rPr lang="en-US" dirty="0"/>
            </a:br>
            <a:r>
              <a:rPr lang="en-US" dirty="0"/>
              <a:t>end;</a:t>
            </a:r>
            <a:r>
              <a:rPr lang="en-US" i="1" dirty="0"/>
              <a:t> </a:t>
            </a:r>
            <a:r>
              <a:rPr lang="en-US" dirty="0"/>
              <a:t>  </a:t>
            </a:r>
            <a:endParaRPr lang="en-US" i="1" dirty="0"/>
          </a:p>
          <a:p>
            <a:r>
              <a:rPr lang="en-US" dirty="0"/>
              <a:t> </a:t>
            </a:r>
            <a:endParaRPr lang="en-US" i="1" dirty="0"/>
          </a:p>
          <a:p>
            <a:r>
              <a:rPr lang="en-US" u="sng" dirty="0"/>
              <a:t>EX</a:t>
            </a:r>
            <a:r>
              <a:rPr lang="en-US" dirty="0"/>
              <a:t>    </a:t>
            </a:r>
            <a:endParaRPr lang="en-US" i="1" dirty="0"/>
          </a:p>
          <a:p>
            <a:r>
              <a:rPr lang="en-US" dirty="0"/>
              <a:t> x=1;  </a:t>
            </a:r>
            <a:endParaRPr lang="en-US" i="1" dirty="0"/>
          </a:p>
          <a:p>
            <a:r>
              <a:rPr lang="en-US" dirty="0"/>
              <a:t> switch x         </a:t>
            </a:r>
            <a:endParaRPr lang="en-US" i="1" dirty="0"/>
          </a:p>
          <a:p>
            <a:r>
              <a:rPr lang="en-US" dirty="0"/>
              <a:t> case 1            </a:t>
            </a:r>
            <a:endParaRPr lang="en-US" i="1" dirty="0"/>
          </a:p>
          <a:p>
            <a:r>
              <a:rPr lang="en-US" dirty="0"/>
              <a:t> </a:t>
            </a:r>
            <a:r>
              <a:rPr lang="en-US" dirty="0" err="1"/>
              <a:t>disp</a:t>
            </a:r>
            <a:r>
              <a:rPr lang="en-US" dirty="0"/>
              <a:t>('x is 1')         </a:t>
            </a:r>
            <a:endParaRPr lang="en-US" i="1" dirty="0"/>
          </a:p>
          <a:p>
            <a:r>
              <a:rPr lang="en-US" dirty="0"/>
              <a:t> case {2 , 3,4}             </a:t>
            </a:r>
            <a:endParaRPr lang="en-US" i="1" dirty="0"/>
          </a:p>
          <a:p>
            <a:r>
              <a:rPr lang="en-US" dirty="0" err="1"/>
              <a:t>disp</a:t>
            </a:r>
            <a:r>
              <a:rPr lang="en-US" dirty="0"/>
              <a:t>('x is not 2, 3,4')    </a:t>
            </a:r>
            <a:endParaRPr lang="en-US" i="1" dirty="0"/>
          </a:p>
          <a:p>
            <a:r>
              <a:rPr lang="en-US" dirty="0"/>
              <a:t> case 5         </a:t>
            </a:r>
            <a:endParaRPr lang="en-US" i="1" dirty="0"/>
          </a:p>
          <a:p>
            <a:r>
              <a:rPr lang="en-US" dirty="0"/>
              <a:t> </a:t>
            </a:r>
            <a:r>
              <a:rPr lang="en-US" dirty="0" err="1"/>
              <a:t>disp</a:t>
            </a:r>
            <a:r>
              <a:rPr lang="en-US" dirty="0"/>
              <a:t>('x is 5')    </a:t>
            </a:r>
            <a:endParaRPr lang="en-US" i="1" dirty="0"/>
          </a:p>
          <a:p>
            <a:r>
              <a:rPr lang="en-US" dirty="0"/>
              <a:t> otherwise </a:t>
            </a:r>
            <a:endParaRPr lang="en-US" i="1" dirty="0"/>
          </a:p>
          <a:p>
            <a:r>
              <a:rPr lang="en-US" dirty="0"/>
              <a:t> </a:t>
            </a:r>
            <a:r>
              <a:rPr lang="en-US" dirty="0" err="1"/>
              <a:t>disp</a:t>
            </a:r>
            <a:r>
              <a:rPr lang="en-US" dirty="0"/>
              <a:t>('x is not 1 ,2,3,4 or 5')  </a:t>
            </a:r>
            <a:endParaRPr lang="en-US" i="1" dirty="0"/>
          </a:p>
          <a:p>
            <a:r>
              <a:rPr lang="en-US" dirty="0"/>
              <a:t> end; 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7361382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2286000" y="-218152"/>
            <a:ext cx="4572000" cy="729430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*while  </a:t>
            </a:r>
            <a:endParaRPr lang="en-US" i="1" dirty="0"/>
          </a:p>
          <a:p>
            <a:r>
              <a:rPr lang="en-US" dirty="0"/>
              <a:t> The basic form of while loop is </a:t>
            </a:r>
            <a:endParaRPr lang="en-US" i="1" dirty="0"/>
          </a:p>
          <a:p>
            <a:r>
              <a:rPr lang="en-US" dirty="0"/>
              <a:t>    While test </a:t>
            </a:r>
            <a:endParaRPr lang="en-US" i="1" dirty="0"/>
          </a:p>
          <a:p>
            <a:r>
              <a:rPr lang="en-US" dirty="0"/>
              <a:t>       Statements </a:t>
            </a:r>
            <a:endParaRPr lang="en-US" i="1" dirty="0"/>
          </a:p>
          <a:p>
            <a:r>
              <a:rPr lang="en-US" dirty="0"/>
              <a:t>     End; </a:t>
            </a:r>
            <a:endParaRPr lang="en-US" i="1" dirty="0"/>
          </a:p>
          <a:p>
            <a:r>
              <a:rPr lang="en-US" u="sng" dirty="0"/>
              <a:t>Ex</a:t>
            </a:r>
            <a:endParaRPr lang="en-US" i="1" dirty="0"/>
          </a:p>
          <a:p>
            <a:r>
              <a:rPr lang="en-US" dirty="0"/>
              <a:t>  x=1; </a:t>
            </a:r>
            <a:endParaRPr lang="en-US" i="1" dirty="0"/>
          </a:p>
          <a:p>
            <a:r>
              <a:rPr lang="en-US" dirty="0"/>
              <a:t> While x&lt;25 </a:t>
            </a:r>
            <a:endParaRPr lang="en-US" i="1" dirty="0"/>
          </a:p>
          <a:p>
            <a:r>
              <a:rPr lang="en-US" dirty="0"/>
              <a:t>  </a:t>
            </a:r>
            <a:r>
              <a:rPr lang="en-US" dirty="0" err="1"/>
              <a:t>Disp</a:t>
            </a:r>
            <a:r>
              <a:rPr lang="en-US" dirty="0"/>
              <a:t>(x); </a:t>
            </a:r>
            <a:endParaRPr lang="en-US" i="1" dirty="0"/>
          </a:p>
          <a:p>
            <a:r>
              <a:rPr lang="en-US" dirty="0"/>
              <a:t> X=x+1; </a:t>
            </a:r>
            <a:endParaRPr lang="en-US" i="1" dirty="0"/>
          </a:p>
          <a:p>
            <a:r>
              <a:rPr lang="en-US" dirty="0"/>
              <a:t>End;</a:t>
            </a:r>
            <a:r>
              <a:rPr lang="en-US" i="1" dirty="0"/>
              <a:t> </a:t>
            </a:r>
          </a:p>
          <a:p>
            <a:r>
              <a:rPr lang="en-US" dirty="0"/>
              <a:t> </a:t>
            </a:r>
            <a:endParaRPr lang="en-US" i="1" dirty="0"/>
          </a:p>
          <a:p>
            <a:r>
              <a:rPr lang="en-US" dirty="0"/>
              <a:t>*For  </a:t>
            </a:r>
            <a:endParaRPr lang="en-US" i="1" dirty="0"/>
          </a:p>
          <a:p>
            <a:r>
              <a:rPr lang="en-US" dirty="0"/>
              <a:t>The basic form of a for loop is</a:t>
            </a:r>
            <a:endParaRPr lang="en-US" i="1" dirty="0"/>
          </a:p>
          <a:p>
            <a:r>
              <a:rPr lang="en-US" dirty="0"/>
              <a:t>    For index = start :</a:t>
            </a:r>
            <a:r>
              <a:rPr lang="en-US" dirty="0" err="1"/>
              <a:t>increment:stop</a:t>
            </a:r>
            <a:r>
              <a:rPr lang="en-US" dirty="0"/>
              <a:t> </a:t>
            </a:r>
            <a:endParaRPr lang="en-US" i="1" dirty="0"/>
          </a:p>
          <a:p>
            <a:r>
              <a:rPr lang="en-US" dirty="0"/>
              <a:t>           Statements </a:t>
            </a:r>
            <a:endParaRPr lang="en-US" i="1" dirty="0"/>
          </a:p>
          <a:p>
            <a:r>
              <a:rPr lang="en-US" dirty="0"/>
              <a:t>     End; </a:t>
            </a:r>
            <a:endParaRPr lang="en-US" i="1" dirty="0"/>
          </a:p>
          <a:p>
            <a:r>
              <a:rPr lang="en-US" u="sng" dirty="0"/>
              <a:t>Ex</a:t>
            </a:r>
            <a:endParaRPr lang="en-US" i="1" dirty="0"/>
          </a:p>
          <a:p>
            <a:r>
              <a:rPr lang="en-US" dirty="0"/>
              <a:t>s=0; </a:t>
            </a:r>
            <a:endParaRPr lang="en-US" i="1" dirty="0"/>
          </a:p>
          <a:p>
            <a:r>
              <a:rPr lang="en-US" dirty="0"/>
              <a:t> for i=1:10 </a:t>
            </a:r>
            <a:endParaRPr lang="en-US" i="1" dirty="0"/>
          </a:p>
          <a:p>
            <a:r>
              <a:rPr lang="en-US" dirty="0"/>
              <a:t>  s = </a:t>
            </a:r>
            <a:r>
              <a:rPr lang="en-US" dirty="0" err="1"/>
              <a:t>s+i</a:t>
            </a:r>
            <a:r>
              <a:rPr lang="en-US" dirty="0"/>
              <a:t>; </a:t>
            </a:r>
            <a:endParaRPr lang="en-US" i="1" dirty="0"/>
          </a:p>
          <a:p>
            <a:r>
              <a:rPr lang="en-US" dirty="0"/>
              <a:t> if (s &gt; 5) </a:t>
            </a:r>
            <a:endParaRPr lang="en-US" i="1" dirty="0"/>
          </a:p>
          <a:p>
            <a:r>
              <a:rPr lang="en-US" dirty="0"/>
              <a:t>    break ;</a:t>
            </a:r>
            <a:endParaRPr lang="en-US" i="1" dirty="0"/>
          </a:p>
          <a:p>
            <a:r>
              <a:rPr lang="en-US" dirty="0"/>
              <a:t>  end;</a:t>
            </a:r>
            <a:endParaRPr lang="en-US" i="1" dirty="0"/>
          </a:p>
          <a:p>
            <a:r>
              <a:rPr lang="en-US" dirty="0"/>
              <a:t> end;</a:t>
            </a:r>
            <a:endParaRPr lang="en-US" i="1" dirty="0"/>
          </a:p>
          <a:p>
            <a:r>
              <a:rPr lang="en-US" dirty="0"/>
              <a:t> </a:t>
            </a:r>
            <a:r>
              <a:rPr lang="en-US" dirty="0" err="1"/>
              <a:t>disp</a:t>
            </a:r>
            <a:r>
              <a:rPr lang="en-US" dirty="0"/>
              <a:t>('greater than 5 ')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408329588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202</Words>
  <Application>Microsoft Office PowerPoint</Application>
  <PresentationFormat>عرض على الشاشة (3:4)‏</PresentationFormat>
  <Paragraphs>124</Paragraphs>
  <Slides>7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8" baseType="lpstr"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Windows User</dc:creator>
  <cp:lastModifiedBy>Windows User</cp:lastModifiedBy>
  <cp:revision>1</cp:revision>
  <dcterms:created xsi:type="dcterms:W3CDTF">2019-12-12T22:38:55Z</dcterms:created>
  <dcterms:modified xsi:type="dcterms:W3CDTF">2019-12-12T22:47:41Z</dcterms:modified>
</cp:coreProperties>
</file>